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305" r:id="rId3"/>
    <p:sldId id="306" r:id="rId4"/>
    <p:sldId id="330" r:id="rId5"/>
    <p:sldId id="309" r:id="rId6"/>
    <p:sldId id="331" r:id="rId7"/>
    <p:sldId id="329" r:id="rId8"/>
    <p:sldId id="327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85324" autoAdjust="0"/>
  </p:normalViewPr>
  <p:slideViewPr>
    <p:cSldViewPr snapToGrid="0">
      <p:cViewPr varScale="1">
        <p:scale>
          <a:sx n="65" d="100"/>
          <a:sy n="65" d="100"/>
        </p:scale>
        <p:origin x="10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en-US" altLang="ko-KR" dirty="0"/>
              <a:t>2</a:t>
            </a:r>
            <a:r>
              <a:rPr lang="ko-KR" altLang="en-US" dirty="0"/>
              <a:t>주차 발표 이후 받은 피드백을 통해 추가된 내용</a:t>
            </a:r>
            <a:r>
              <a:rPr lang="en-US" altLang="ko-KR" dirty="0"/>
              <a:t>, 2</a:t>
            </a:r>
            <a:r>
              <a:rPr lang="ko-KR" altLang="en-US" dirty="0"/>
              <a:t>주차 발표 이후 진행사항</a:t>
            </a:r>
            <a:r>
              <a:rPr lang="en-US" altLang="ko-KR" dirty="0"/>
              <a:t>, 2</a:t>
            </a:r>
            <a:r>
              <a:rPr lang="ko-KR" altLang="en-US" dirty="0"/>
              <a:t>주차 이후부터 오늘까지의 계획 및 달성도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피드백 이후 </a:t>
            </a:r>
            <a:r>
              <a:rPr lang="ko-KR" altLang="en-US" dirty="0" err="1"/>
              <a:t>추가사항입니다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교수님이 피드백으로 주신 내용은 </a:t>
            </a:r>
            <a:r>
              <a:rPr lang="en-US" altLang="ko-KR" dirty="0"/>
              <a:t>“</a:t>
            </a:r>
            <a:r>
              <a:rPr lang="ko-KR" altLang="en-US" dirty="0"/>
              <a:t>주요기능의 구현이 </a:t>
            </a:r>
            <a:r>
              <a:rPr lang="ko-KR" altLang="en-US" dirty="0" err="1"/>
              <a:t>미비한거</a:t>
            </a:r>
            <a:r>
              <a:rPr lang="ko-KR" altLang="en-US" dirty="0"/>
              <a:t> 같으니 현재 계획보다 앞당겨서 진행하길 바람</a:t>
            </a:r>
            <a:r>
              <a:rPr lang="en-US" altLang="ko-KR" dirty="0"/>
              <a:t>“ </a:t>
            </a:r>
            <a:r>
              <a:rPr lang="ko-KR" altLang="en-US" dirty="0"/>
              <a:t>으로 팀원들과 상의한 끝에 발표자료 준비 및 포스터와 같은 기한이 이미 정해진 작업들을 제외한 대부분의 작업들의 계획을 앞당기고 기간도 줄였습니다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최종 점검 및 부족한 기능 보완하는 내용을 추가하여 프로젝트 완성도를 높일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0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 발표 이후 진행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 디자인 및 기능 부분으로 현재까지 메뉴화면에서 다른 화면으로 넘어가는 기능</a:t>
            </a:r>
            <a:r>
              <a:rPr lang="en-US" altLang="ko-KR" dirty="0"/>
              <a:t>, </a:t>
            </a:r>
            <a:r>
              <a:rPr lang="ko-KR" altLang="en-US" dirty="0"/>
              <a:t>하단 버튼을 통해 각 카테고리로 이동하는 기능</a:t>
            </a:r>
            <a:r>
              <a:rPr lang="en-US" altLang="ko-KR" dirty="0"/>
              <a:t>, </a:t>
            </a:r>
            <a:r>
              <a:rPr lang="ko-KR" altLang="en-US" dirty="0" err="1"/>
              <a:t>메인화면의</a:t>
            </a:r>
            <a:r>
              <a:rPr lang="ko-KR" altLang="en-US" dirty="0"/>
              <a:t> 버튼을 눌러 이동하는 기능</a:t>
            </a:r>
            <a:r>
              <a:rPr lang="en-US" altLang="ko-KR" dirty="0"/>
              <a:t>, </a:t>
            </a:r>
            <a:r>
              <a:rPr lang="ko-KR" altLang="en-US" dirty="0"/>
              <a:t>제품 상세보기 디자인</a:t>
            </a:r>
            <a:r>
              <a:rPr lang="en-US" altLang="ko-KR" dirty="0"/>
              <a:t>, +</a:t>
            </a:r>
            <a:r>
              <a:rPr lang="ko-KR" altLang="en-US" dirty="0"/>
              <a:t>버튼 눌렀을 때 상품 추가 화면 디자인을 진행하였습니다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42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 2</a:t>
            </a:r>
            <a:r>
              <a:rPr lang="ko-KR" altLang="en-US" dirty="0"/>
              <a:t>주차 이후 계획 및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우선으로 계획을 말씀드리겠습니다</a:t>
            </a:r>
            <a:r>
              <a:rPr lang="en-US" altLang="ko-KR" dirty="0"/>
              <a:t>. </a:t>
            </a:r>
            <a:r>
              <a:rPr lang="ko-KR" altLang="en-US" dirty="0"/>
              <a:t>졸업전시가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일로</a:t>
            </a:r>
            <a:r>
              <a:rPr lang="en-US" altLang="ko-KR" dirty="0"/>
              <a:t>, 9</a:t>
            </a:r>
            <a:r>
              <a:rPr lang="ko-KR" altLang="en-US" dirty="0"/>
              <a:t>일에 최종 발표일로 바뀌게 되어 이에 따라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일에서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일까지 최종 점검 및 부족한 기능 보완 작업을 통해 마무리 하는 것을 목표로 그 이전에 모든 작업이 끝날 수 있도록 </a:t>
            </a:r>
            <a:r>
              <a:rPr lang="en-US" altLang="ko-KR" dirty="0"/>
              <a:t>2</a:t>
            </a:r>
            <a:r>
              <a:rPr lang="ko-KR" altLang="en-US" dirty="0"/>
              <a:t>주차 피드백 이후 계획을 수정하였습니다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주차부터 </a:t>
            </a:r>
            <a:r>
              <a:rPr lang="ko-KR" altLang="en-US" dirty="0" err="1"/>
              <a:t>현재까지에</a:t>
            </a:r>
            <a:r>
              <a:rPr lang="ko-KR" altLang="en-US" dirty="0"/>
              <a:t> 해당하는 계획의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 이후 받은 피드백을 통해 추가된 내용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(9.14)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이후 진행 사항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 중 위 기간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 ~ 10.11)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 해당하는 계획 및 달성도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피드백 이후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추가사항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2797BF-7F4F-0D3F-BF87-5282FF79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6" y="353843"/>
            <a:ext cx="6241433" cy="2453280"/>
          </a:xfrm>
          <a:prstGeom prst="rect">
            <a:avLst/>
          </a:prstGeom>
        </p:spPr>
      </p:pic>
      <p:pic>
        <p:nvPicPr>
          <p:cNvPr id="3" name="그림 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1A55F56F-CF73-289F-7AED-B0618AB2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06" y="3687375"/>
            <a:ext cx="6241433" cy="2608175"/>
          </a:xfrm>
          <a:prstGeom prst="rect">
            <a:avLst/>
          </a:prstGeom>
        </p:spPr>
      </p:pic>
      <p:pic>
        <p:nvPicPr>
          <p:cNvPr id="6" name="그림 5" descr="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E65D5C39-C073-7964-93AA-E9FD664D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4790" y="2929502"/>
            <a:ext cx="774263" cy="774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77139-29EE-7911-8B63-DE3DC2AE0988}"/>
              </a:ext>
            </a:extLst>
          </p:cNvPr>
          <p:cNvSpPr txBox="1"/>
          <p:nvPr/>
        </p:nvSpPr>
        <p:spPr>
          <a:xfrm>
            <a:off x="6407192" y="282383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E5F5F-E039-E3A5-27C8-E8B2C9D8F626}"/>
              </a:ext>
            </a:extLst>
          </p:cNvPr>
          <p:cNvSpPr txBox="1"/>
          <p:nvPr/>
        </p:nvSpPr>
        <p:spPr>
          <a:xfrm>
            <a:off x="5616373" y="63590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 dirty="0"/>
              <a:t>피드백 이후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AB9DB-4119-A2EC-8CA5-398F2DBB7E75}"/>
              </a:ext>
            </a:extLst>
          </p:cNvPr>
          <p:cNvSpPr txBox="1"/>
          <p:nvPr/>
        </p:nvSpPr>
        <p:spPr>
          <a:xfrm>
            <a:off x="7968838" y="4630540"/>
            <a:ext cx="4074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주요 기능의 계획들의 개발 기간 단축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최종 점검 및 부족한 기능 보완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0AD4D-4F0E-D8D4-4350-0672B2AB3EAC}"/>
              </a:ext>
            </a:extLst>
          </p:cNvPr>
          <p:cNvSpPr txBox="1"/>
          <p:nvPr/>
        </p:nvSpPr>
        <p:spPr>
          <a:xfrm>
            <a:off x="8055414" y="1221884"/>
            <a:ext cx="409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 </a:t>
            </a:r>
            <a:r>
              <a:rPr lang="en-US" altLang="ko-KR" dirty="0"/>
              <a:t>: </a:t>
            </a:r>
            <a:r>
              <a:rPr lang="ko-KR" altLang="en-US" dirty="0"/>
              <a:t>주요 기능의 구현이 안된 것 같으니 </a:t>
            </a:r>
            <a:r>
              <a:rPr lang="ko-KR" altLang="en-US" dirty="0" err="1"/>
              <a:t>크롤링과</a:t>
            </a:r>
            <a:r>
              <a:rPr lang="ko-KR" altLang="en-US" dirty="0"/>
              <a:t> 바코드 스캔기능 등은 현재 계획보다 당겨서 진행하기</a:t>
            </a:r>
          </a:p>
        </p:txBody>
      </p:sp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EC234-717F-4E06-1B21-7D631AD51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23" y="1162614"/>
            <a:ext cx="2546819" cy="455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3AF50-3DD8-9114-B618-C05F2067C584}"/>
              </a:ext>
            </a:extLst>
          </p:cNvPr>
          <p:cNvSpPr txBox="1"/>
          <p:nvPr/>
        </p:nvSpPr>
        <p:spPr>
          <a:xfrm>
            <a:off x="2150807" y="5918289"/>
            <a:ext cx="301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유통기한에 따른 푸시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68463A-15B1-715D-752F-D86768C0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697" y="1162614"/>
            <a:ext cx="5001897" cy="235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1C94D-B3D8-650A-09B4-71F0767C48DA}"/>
              </a:ext>
            </a:extLst>
          </p:cNvPr>
          <p:cNvSpPr txBox="1"/>
          <p:nvPr/>
        </p:nvSpPr>
        <p:spPr>
          <a:xfrm>
            <a:off x="5917351" y="3578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440D9A-5D2E-28D2-5726-25806D28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05" y="3682244"/>
            <a:ext cx="5001897" cy="19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2023-10-10 21-52-51">
            <a:hlinkClick r:id="" action="ppaction://media"/>
            <a:extLst>
              <a:ext uri="{FF2B5EF4-FFF2-40B4-BE49-F238E27FC236}">
                <a16:creationId xmlns:a16="http://schemas.microsoft.com/office/drawing/2014/main" id="{5F624D0A-B11A-4B09-1AC7-C231F9FFA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292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4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0" y="8872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528487" y="1128685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40D9C7B8-724C-F267-33B4-22F7A57B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6" y="1721773"/>
            <a:ext cx="11590433" cy="48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210479" y="-78477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18008" y="914369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5F041FA-A18B-A435-6C20-7BF365774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01903"/>
              </p:ext>
            </p:extLst>
          </p:nvPr>
        </p:nvGraphicFramePr>
        <p:xfrm>
          <a:off x="247650" y="1516066"/>
          <a:ext cx="11531278" cy="48969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2398">
                  <a:extLst>
                    <a:ext uri="{9D8B030D-6E8A-4147-A177-3AD203B41FA5}">
                      <a16:colId xmlns:a16="http://schemas.microsoft.com/office/drawing/2014/main" val="4153978134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34988628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74414981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64845700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660437762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5985906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5178097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7398156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155159996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3473783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64894059"/>
                    </a:ext>
                  </a:extLst>
                </a:gridCol>
              </a:tblGrid>
              <a:tr h="5481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2127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API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60%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481173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65482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푸시알람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60%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271116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직접입력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599271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화면제작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단위테스트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815714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바코드 스캔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13580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프로토타입 통합테스트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50%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03120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제품 화면 디자인 및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9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426</Words>
  <Application>Microsoft Office PowerPoint</Application>
  <PresentationFormat>와이드스크린</PresentationFormat>
  <Paragraphs>83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원준 오</cp:lastModifiedBy>
  <cp:revision>74</cp:revision>
  <dcterms:created xsi:type="dcterms:W3CDTF">2023-06-10T08:48:32Z</dcterms:created>
  <dcterms:modified xsi:type="dcterms:W3CDTF">2023-10-11T08:44:16Z</dcterms:modified>
</cp:coreProperties>
</file>